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Fare clic per modificare stile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530A74B-D70C-4A9D-8009-A00D581E193B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25/02/19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9C80307-A4E4-443C-BEF6-F0F14AF5627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Fare clic per modificare stile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1366F71-0221-47F9-A0FA-1277EC1C9C55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25/02/19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F41ED14-4202-4B6D-8B07-0753AFE60F0A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Immagine 3" descr=""/>
          <p:cNvPicPr/>
          <p:nvPr/>
        </p:nvPicPr>
        <p:blipFill>
          <a:blip r:embed="rId1"/>
          <a:stretch/>
        </p:blipFill>
        <p:spPr>
          <a:xfrm>
            <a:off x="0" y="1866600"/>
            <a:ext cx="9143640" cy="395172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321480" y="336600"/>
            <a:ext cx="8460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000000"/>
                </a:solidFill>
                <a:latin typeface="Calibri"/>
              </a:rPr>
              <a:t>Proposta sito I Go MILS</a:t>
            </a:r>
            <a:endParaRPr b="0" lang="it-IT" sz="3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203200" y="2839680"/>
            <a:ext cx="631296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Baxter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MedTronic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Olympus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Logo |Testo | link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97800" y="4023720"/>
            <a:ext cx="1407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Sponsor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Footer all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pic>
        <p:nvPicPr>
          <p:cNvPr id="112" name="Immagine 2" descr=""/>
          <p:cNvPicPr/>
          <p:nvPr/>
        </p:nvPicPr>
        <p:blipFill>
          <a:blip r:embed="rId2"/>
          <a:stretch/>
        </p:blipFill>
        <p:spPr>
          <a:xfrm>
            <a:off x="0" y="4268880"/>
            <a:ext cx="9143640" cy="258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Appunti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Banner che scorre con foto, eventi, video del mese, lettura del mese, journal club, pubblicazioni I Go MILS, relevant Pubblication,sponsor. SLIDESHOW HEADER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Verifica Sede legale e correttezza info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pic>
        <p:nvPicPr>
          <p:cNvPr id="86" name="Immagine 2" descr=""/>
          <p:cNvPicPr/>
          <p:nvPr/>
        </p:nvPicPr>
        <p:blipFill>
          <a:blip r:embed="rId2"/>
          <a:stretch/>
        </p:blipFill>
        <p:spPr>
          <a:xfrm>
            <a:off x="113400" y="3314160"/>
            <a:ext cx="1854000" cy="34412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2831040" y="2952000"/>
            <a:ext cx="631296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Mission &amp; Vision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Statuto (aggiornato)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Consiglio Direttivo ( passati e presenti)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Redazione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Elenco Centri ( Magari divisi per Regione con cartina) iframe mappa |voce di menu da riportare in progetti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Modulistica | form compilabile online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Top menu</a:t>
            </a:r>
            <a:br/>
            <a:br/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 Go MILS | Il Registro  |  La Scuola  | Progetti | Multimedia | Eventi | </a:t>
            </a:r>
            <a:br/>
            <a:br/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Iscriviti | Contattaci | Partners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2203200" y="2839680"/>
            <a:ext cx="631296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La Scuola</a:t>
            </a:r>
            <a:endParaRPr b="0" lang="it-IT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Presidente</a:t>
            </a:r>
            <a:endParaRPr b="0" lang="it-IT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Centri</a:t>
            </a:r>
            <a:endParaRPr b="0" lang="it-IT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Programma</a:t>
            </a:r>
            <a:endParaRPr b="0" lang="it-IT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Edizioni Precedenti </a:t>
            </a:r>
            <a:endParaRPr b="0" lang="it-IT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Chirurghi diplomati </a:t>
            </a:r>
            <a:endParaRPr b="0" lang="it-IT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Iscriviti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Eventi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Eventi I Go MILS LINK dell’evento (prossimo evento in evidenza sulla pagina principale)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Prossime Sessioni I Go MILS Link dell’evento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10760" y="4819320"/>
            <a:ext cx="1663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2203200" y="2839680"/>
            <a:ext cx="631296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[Membership overview ( JR member/senior member?)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Modulo di iscrizione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[Costi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[Benefici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95" name="Immagine 2" descr=""/>
          <p:cNvPicPr/>
          <p:nvPr/>
        </p:nvPicPr>
        <p:blipFill>
          <a:blip r:embed="rId2"/>
          <a:stretch/>
        </p:blipFill>
        <p:spPr>
          <a:xfrm>
            <a:off x="744120" y="3632400"/>
            <a:ext cx="990360" cy="65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2203200" y="2839680"/>
            <a:ext cx="6312960" cy="47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Overview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Pubblicazioni I GO MILS “registry-based”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Studi in corso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Proponi uno studio I Go MILS (Regolamento-Iter- Modulistica)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Linee Guida consenus Internazionali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397800" y="4023720"/>
            <a:ext cx="140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Progetti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2203200" y="2839680"/>
            <a:ext cx="6312960" cy="667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Videoteca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youtube gallery filtrabile con ricerca testuale </a:t>
            </a:r>
            <a:endParaRPr b="0" lang="it-IT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Es Tag: Tip and tricks</a:t>
            </a:r>
            <a:endParaRPr b="0" lang="it-IT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Es Tag: Per tipo di procedura</a:t>
            </a:r>
            <a:endParaRPr b="0" lang="it-IT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Es Tag: Per autore</a:t>
            </a:r>
            <a:endParaRPr b="0" lang="it-IT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Letture e Commenti degli esperti ( ppt – video – audio 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Letteratura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Cerca un esperto → Registro (Spostare in ...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97800" y="4023720"/>
            <a:ext cx="140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Multimedia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2203200" y="2839680"/>
            <a:ext cx="63129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Società Scientifiche collegate (SIC, ACOI,SICO, ILLS, etc con link)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Logo nome link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397800" y="4023720"/>
            <a:ext cx="140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Partners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28148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2203200" y="2839680"/>
            <a:ext cx="63129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Archivio |Cat article NEWS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Link x Edizione corrente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97800" y="4023720"/>
            <a:ext cx="140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News letter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Application>LibreOffice/5.4.4.2$Windows_X86_64 LibreOffice_project/2524958677847fb3bb44820e40380acbe820f960</Application>
  <Words>257</Words>
  <Paragraphs>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2019-02-07T11:45:24Z</dcterms:created>
  <dc:creator>Aldo</dc:creator>
  <dc:description/>
  <dc:language>it-IT</dc:language>
  <cp:lastModifiedBy/>
  <dcterms:modified xsi:type="dcterms:W3CDTF">2019-02-25T16:26:56Z</dcterms:modified>
  <cp:revision>15</cp:revision>
  <dc:subject/>
  <dc:title>Presentazione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